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68E3-8929-4B5F-A33F-D25EC28882D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2DB39-F5A2-44B6-973D-1F48E31A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020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68E3-8929-4B5F-A33F-D25EC28882D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2DB39-F5A2-44B6-973D-1F48E31A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037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68E3-8929-4B5F-A33F-D25EC28882D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2DB39-F5A2-44B6-973D-1F48E31A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851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68E3-8929-4B5F-A33F-D25EC28882D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2DB39-F5A2-44B6-973D-1F48E31A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34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68E3-8929-4B5F-A33F-D25EC28882D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2DB39-F5A2-44B6-973D-1F48E31A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081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68E3-8929-4B5F-A33F-D25EC28882D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2DB39-F5A2-44B6-973D-1F48E31A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994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68E3-8929-4B5F-A33F-D25EC28882D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2DB39-F5A2-44B6-973D-1F48E31A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80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68E3-8929-4B5F-A33F-D25EC28882D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2DB39-F5A2-44B6-973D-1F48E31A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016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68E3-8929-4B5F-A33F-D25EC28882D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2DB39-F5A2-44B6-973D-1F48E31A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045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68E3-8929-4B5F-A33F-D25EC28882D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2DB39-F5A2-44B6-973D-1F48E31A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343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68E3-8929-4B5F-A33F-D25EC28882D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2DB39-F5A2-44B6-973D-1F48E31A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095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368E3-8929-4B5F-A33F-D25EC28882DE}" type="datetimeFigureOut">
              <a:rPr lang="en-US" smtClean="0"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2DB39-F5A2-44B6-973D-1F48E31A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157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4" t="23333" r="20994" b="13846"/>
          <a:stretch/>
        </p:blipFill>
        <p:spPr bwMode="auto">
          <a:xfrm>
            <a:off x="304800" y="304800"/>
            <a:ext cx="8610600" cy="63245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26306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Bellwood-Antis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Cameron P. Worthing</dc:creator>
  <cp:lastModifiedBy>Cameron P. Worthing</cp:lastModifiedBy>
  <cp:revision>1</cp:revision>
  <dcterms:created xsi:type="dcterms:W3CDTF">2011-11-07T14:01:52Z</dcterms:created>
  <dcterms:modified xsi:type="dcterms:W3CDTF">2011-11-07T14:03:26Z</dcterms:modified>
</cp:coreProperties>
</file>